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20"/>
  </p:normalViewPr>
  <p:slideViewPr>
    <p:cSldViewPr snapToGrid="0" snapToObjects="1">
      <p:cViewPr varScale="1">
        <p:scale>
          <a:sx n="90" d="100"/>
          <a:sy n="90" d="100"/>
        </p:scale>
        <p:origin x="232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F4FEC-2D83-B64A-AA53-4F6209EA3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1AA4F6-7FF6-5B41-84E8-D06F8FCBD4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E966AF-5593-8347-96AE-633FAC3AF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59AD-309A-384B-AE3A-3CA144CB0788}" type="datetimeFigureOut">
              <a:rPr lang="en-US" smtClean="0"/>
              <a:t>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29E4F-FB4F-9049-861D-F066B1129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46367-DCFE-3141-9B97-0EFA4323D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BF617-4481-7A40-8942-2240F9989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2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ADA59-4501-DF44-829D-B99509D77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B3622F-73B8-A142-9FBB-EF160C5561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DDEE7-5E04-E045-85F9-E61509761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59AD-309A-384B-AE3A-3CA144CB0788}" type="datetimeFigureOut">
              <a:rPr lang="en-US" smtClean="0"/>
              <a:t>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29BE2-3498-3447-93F3-F7A569019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56A72-035B-F243-B3A2-943B989B1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BF617-4481-7A40-8942-2240F9989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921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3C3CF1-6AFA-4D43-9D35-A08FACD2AA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AC5E7A-916D-2747-8BF3-47E3D273F0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361B3-790C-0343-9F5C-B3E2492D1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59AD-309A-384B-AE3A-3CA144CB0788}" type="datetimeFigureOut">
              <a:rPr lang="en-US" smtClean="0"/>
              <a:t>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F1242-A660-C74E-83AF-B13825411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E22FC-C024-F946-BCF4-FB1D173BB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BF617-4481-7A40-8942-2240F9989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85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31320-7A7E-454C-B813-46A1AB963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8E685-6617-484D-AB57-F88E27817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7811E3-047B-8045-B297-5D891AB77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59AD-309A-384B-AE3A-3CA144CB0788}" type="datetimeFigureOut">
              <a:rPr lang="en-US" smtClean="0"/>
              <a:t>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AAAA8-76EB-7E40-A923-BAE6348C4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EF22B-5E3B-1E4B-8D08-48B4E4D7B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BF617-4481-7A40-8942-2240F9989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462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FA010-1BD3-E946-B9D7-45A7D8BB5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C5FB1-4CAB-014C-B42F-0955DD55B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596B2-4F55-3843-922B-BE615381F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59AD-309A-384B-AE3A-3CA144CB0788}" type="datetimeFigureOut">
              <a:rPr lang="en-US" smtClean="0"/>
              <a:t>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EAC5A-709D-B043-BE8F-D2001113D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45242-3457-1E45-9285-CA203322D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BF617-4481-7A40-8942-2240F9989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954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5B07-1CD4-BE43-BEC3-7863D5783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484C1-F8F4-AE4A-8564-2962F338D7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FACD6-9E9D-984A-88C1-EBE7F0BBB1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C62BB-DE30-5444-8A75-2FB84B430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59AD-309A-384B-AE3A-3CA144CB0788}" type="datetimeFigureOut">
              <a:rPr lang="en-US" smtClean="0"/>
              <a:t>1/14/21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4814D6-F9CE-EB46-8522-1A6B1D0BF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002E1-A027-2149-BFA3-73A1070A4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BF617-4481-7A40-8942-2240F9989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86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4195C-81C6-614E-888E-1ED011C39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BF2407-F0E4-BB4F-8C4E-4839C82B6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C3B624-1ADA-734C-9AEC-25C907B916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CAB868-1915-8541-9A2C-5FE38F19E8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B59E89-0D70-9742-80F9-2678B1A9FC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1FFE27-5E8B-AF42-B2D2-05AA8C4C8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59AD-309A-384B-AE3A-3CA144CB0788}" type="datetimeFigureOut">
              <a:rPr lang="en-US" smtClean="0"/>
              <a:t>1/14/21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1AE140-C515-D04C-A14B-EF61C3D96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83082A-8501-7041-9BAF-5345ABD0D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BF617-4481-7A40-8942-2240F9989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48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FBF66-C13E-2D4B-91BF-9C07EC89E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FA1830-73CE-7B46-A2B1-6C86E918F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59AD-309A-384B-AE3A-3CA144CB0788}" type="datetimeFigureOut">
              <a:rPr lang="en-US" smtClean="0"/>
              <a:t>1/14/21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608A1A-A85E-104C-990B-BC9984113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297319-148C-5244-8231-FE39AA870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BF617-4481-7A40-8942-2240F9989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10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BADAA8-A518-EA46-91DF-3E9A5D270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59AD-309A-384B-AE3A-3CA144CB0788}" type="datetimeFigureOut">
              <a:rPr lang="en-US" smtClean="0"/>
              <a:t>1/14/21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30336F-30AD-DF41-89F2-4168BC976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6CDDD-0046-2446-8327-082B6DB54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BF617-4481-7A40-8942-2240F9989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696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4BD6D-8395-474D-84E9-92D56D856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90E5D-1A02-8141-BEA1-A97C14C20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02498E-60E6-494C-9A2C-B4492ACE95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405079-B656-7B44-A792-EECD2F7A4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59AD-309A-384B-AE3A-3CA144CB0788}" type="datetimeFigureOut">
              <a:rPr lang="en-US" smtClean="0"/>
              <a:t>1/14/21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8992E-338E-0744-AA68-4174D470F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FD5324-766B-D24D-BFE2-90798BF2C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BF617-4481-7A40-8942-2240F9989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987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46B9B-AB52-504E-8F92-01A88FC34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7E3684-CBEB-C24C-9D58-45AEE6602A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9F275-ACFE-884C-811B-1590D39B59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37C822-90E7-AB40-8D4A-25F024EBD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59AD-309A-384B-AE3A-3CA144CB0788}" type="datetimeFigureOut">
              <a:rPr lang="en-US" smtClean="0"/>
              <a:t>1/14/21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679A36-C526-1549-817C-1BA65C73A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2F075B-4E07-FC40-AFE6-9340DC32B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BF617-4481-7A40-8942-2240F9989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042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49B1E5-DD2F-0345-A2C7-938D0D742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8E07A-ECEE-9446-B1C8-A50BD2DE4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C5715-1A11-6548-AFFD-25D66E7216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959AD-309A-384B-AE3A-3CA144CB0788}" type="datetimeFigureOut">
              <a:rPr lang="en-US" smtClean="0"/>
              <a:t>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AEAAD-7561-4347-B146-76DF1E2204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39EA7-4B0B-8649-AD38-AFC45FF17E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EBF617-4481-7A40-8942-2240F9989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172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"/><Relationship Id="rId4" Type="http://schemas.openxmlformats.org/officeDocument/2006/relationships/image" Target="../media/image3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CBA58430-5D2F-BF4E-9D0A-E10D5D171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278" y="2271712"/>
            <a:ext cx="6670722" cy="364831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CAB8DE6-D88A-0144-81C6-13F3801936DD}"/>
              </a:ext>
            </a:extLst>
          </p:cNvPr>
          <p:cNvGrpSpPr/>
          <p:nvPr/>
        </p:nvGrpSpPr>
        <p:grpSpPr>
          <a:xfrm>
            <a:off x="364944" y="2271712"/>
            <a:ext cx="4764270" cy="3648315"/>
            <a:chOff x="136343" y="1681795"/>
            <a:chExt cx="5370648" cy="440373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9E22C80-0BB5-EF4E-BCBC-2F2608C8AC53}"/>
                </a:ext>
              </a:extLst>
            </p:cNvPr>
            <p:cNvGrpSpPr/>
            <p:nvPr/>
          </p:nvGrpSpPr>
          <p:grpSpPr>
            <a:xfrm>
              <a:off x="136343" y="1681795"/>
              <a:ext cx="5370648" cy="4403731"/>
              <a:chOff x="-220845" y="3124832"/>
              <a:chExt cx="5370648" cy="4403731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7CBAC9E-9CDB-EB4E-BDEF-F1ED024D48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7839" t="11994" r="15235" b="12522"/>
              <a:stretch/>
            </p:blipFill>
            <p:spPr>
              <a:xfrm>
                <a:off x="2757662" y="4630155"/>
                <a:ext cx="2392141" cy="1798644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2055EB4-8336-4349-9AB4-DBB027A45D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20845" y="3124832"/>
                <a:ext cx="2440440" cy="1818642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0E610B8-3A24-9047-8BDE-EFAA2E5D5B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3802" t="3906" r="13854" b="6250"/>
              <a:stretch/>
            </p:blipFill>
            <p:spPr>
              <a:xfrm>
                <a:off x="-220845" y="5709920"/>
                <a:ext cx="2440671" cy="1818643"/>
              </a:xfrm>
              <a:prstGeom prst="rect">
                <a:avLst/>
              </a:prstGeom>
            </p:spPr>
          </p:pic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DA1FE4A5-5318-3141-938B-1E717E1A4C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00474" y="4022642"/>
                <a:ext cx="1057101" cy="349333"/>
              </a:xfrm>
              <a:prstGeom prst="straightConnector1">
                <a:avLst/>
              </a:prstGeom>
              <a:ln w="952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5264838-CD05-3944-ACA8-81259F5A2A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57662" y="5243942"/>
              <a:ext cx="1270540" cy="389338"/>
            </a:xfrm>
            <a:prstGeom prst="straightConnector1">
              <a:avLst/>
            </a:prstGeom>
            <a:ln w="952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5B79BAC-AE23-074B-BD5B-A72B51E5B264}"/>
              </a:ext>
            </a:extLst>
          </p:cNvPr>
          <p:cNvSpPr txBox="1"/>
          <p:nvPr/>
        </p:nvSpPr>
        <p:spPr>
          <a:xfrm>
            <a:off x="0" y="2207209"/>
            <a:ext cx="3649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818272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</Words>
  <Application>Microsoft Macintosh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Zachary Susswein</dc:creator>
  <cp:lastModifiedBy>Zachary Susswein</cp:lastModifiedBy>
  <cp:revision>2</cp:revision>
  <dcterms:created xsi:type="dcterms:W3CDTF">2021-01-14T17:28:48Z</dcterms:created>
  <dcterms:modified xsi:type="dcterms:W3CDTF">2021-01-14T17:48:26Z</dcterms:modified>
</cp:coreProperties>
</file>